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67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D01C0-9FD0-40AB-A9E6-7D68294149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C2446-BDD6-43E5-A835-71AC901AD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00DF3-B4E2-42F5-8128-F0FA020A9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459A9-56D8-4A67-86A3-73E91115A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A6469-9B21-4A40-B14B-7665ACA53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29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33F90-A008-45B3-B82F-1771D6F5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5CD16-01AF-4683-BB51-546042779E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3E581-E63D-4D44-9AB6-DCBBE210B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D4CA7-497D-4674-A7A2-10EECA8CF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3D487-A3FA-4EB9-A4F7-7E598021A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17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58250D-2851-4ED4-AC94-DC18A13D1F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DD6E94-1E08-4A6A-A64C-E9F7429A6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4B60D-60B8-4500-98A0-3F2997F4A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2CC74-3298-45DD-A1C8-39EFAB303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E809D-9C94-4F6B-BBF0-034EE6921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0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46129-3D17-4408-BE36-2F8F9419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CA160-D635-4E28-A3E1-D9B1ED5DB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84DEE-568A-4D84-96F7-F41AF7B79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BF394-1CFE-471E-810E-205C3E924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93694-6A24-44C6-95A9-E75ADC8C5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1EF6-AFF4-459B-91F4-EE7E52713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87BEB3-23D1-48E2-BAF1-FE6A7323E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D985-3276-48D4-9656-2EAFD855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04CAC-3EC4-4428-BE98-595FBCAD5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80055-2B1C-4B12-BD03-999635C8D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3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7A9C9-3CA4-49BC-A53F-6ACE93FBF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24AEE-AF59-428D-B696-1B3E7C488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DA29A4-7764-488B-87C0-512AF341CF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EBCED-4A25-4149-A03A-8697AD4C1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67A6B1-4F5D-48FA-9703-8F4CF94A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EA67D6-5606-46BF-A0DF-D348F1588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7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E321D-814C-4832-A2B4-F4BE68B94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3E96E-2A33-4799-9D5D-2C1EFE451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32CB4-44D9-4EA2-BA30-0D6F513D4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DA9B5A-5600-4AD7-96F4-E8B92CF4F2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E922B3-33F0-4097-93A3-78875C17B3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E19AED-C79E-4A3E-8A0D-8E44662E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A863EC-0F67-42F7-A517-C742506A8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301EAE-87FC-41A0-BF06-29895528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7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629A-0261-4873-BFCE-7EA9D5C0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1C548E-A643-4E04-B66E-7C5ABD51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F4944-4591-4DFE-A397-F8D138499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14781-A6A0-4344-930C-954860A52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3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8A369D-A27B-4053-A292-860264E5D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CEB206-62F7-4190-A369-40068F04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9E804-0B5A-4394-8D0C-FD7DB8813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B0391-C2DC-4969-97E0-B4399EDCD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ABF5-CD66-48F8-9CE6-35570FA93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BA391-044D-4327-A31C-A508BC59F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B3706-37FE-4F1B-8D12-37D8BF499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03918-9D65-4694-BA76-ACA5C4FB9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94E25-B5F8-40ED-BD56-8EEEE18BF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1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073D-5B61-4E82-94C2-90C0849E6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9E57A8-AB72-402C-9A3A-6C40C3A28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F0A90-ED70-4964-AEE9-4D00222AC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68353E-C660-471D-AB3F-AE2EFC87E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50096-CEB8-45D9-AC0B-628FF3052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CE12C1-3AE1-4441-B19C-8E16C97C2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22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7F28D1-6884-479D-A6AE-DAE6D4416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26AB6-CB75-46F0-8212-2F8BA84B2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A3C33-BAC2-4449-9B5B-E720C78D1C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5237-FC5C-422A-8B1B-9967DC9718E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1D734-3BC5-4EB8-B60A-3B48E787A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52D56-4376-4930-AA17-7D084CE2E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410D0-212A-4D0C-9321-01FF5E64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EC0E168-6A54-AAC5-CDA1-D8E9CAAA2C61}"/>
              </a:ext>
            </a:extLst>
          </p:cNvPr>
          <p:cNvSpPr txBox="1"/>
          <p:nvPr/>
        </p:nvSpPr>
        <p:spPr>
          <a:xfrm>
            <a:off x="2418116" y="1511174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E7666E-9F17-EB91-CA3F-0889648AF373}"/>
              </a:ext>
            </a:extLst>
          </p:cNvPr>
          <p:cNvSpPr txBox="1"/>
          <p:nvPr/>
        </p:nvSpPr>
        <p:spPr>
          <a:xfrm>
            <a:off x="2418116" y="1865585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6B20B4-2D40-DE9A-FB03-DC12E7B59749}"/>
              </a:ext>
            </a:extLst>
          </p:cNvPr>
          <p:cNvCxnSpPr/>
          <p:nvPr/>
        </p:nvCxnSpPr>
        <p:spPr>
          <a:xfrm>
            <a:off x="4359931" y="1428110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AF2CBFF-E006-9BC0-1F90-92282102B585}"/>
              </a:ext>
            </a:extLst>
          </p:cNvPr>
          <p:cNvCxnSpPr/>
          <p:nvPr/>
        </p:nvCxnSpPr>
        <p:spPr>
          <a:xfrm>
            <a:off x="6762372" y="1428110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3099329-878D-4122-8F80-8236EBB5D085}"/>
              </a:ext>
            </a:extLst>
          </p:cNvPr>
          <p:cNvSpPr txBox="1"/>
          <p:nvPr/>
        </p:nvSpPr>
        <p:spPr>
          <a:xfrm>
            <a:off x="6645931" y="984627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Rab11a-siRNA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8D53D0-D171-9799-9E3C-6829A7BE0FC4}"/>
              </a:ext>
            </a:extLst>
          </p:cNvPr>
          <p:cNvSpPr txBox="1"/>
          <p:nvPr/>
        </p:nvSpPr>
        <p:spPr>
          <a:xfrm>
            <a:off x="4512332" y="1118182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645297-44A0-56BE-056D-D19947E81EF3}"/>
              </a:ext>
            </a:extLst>
          </p:cNvPr>
          <p:cNvSpPr txBox="1"/>
          <p:nvPr/>
        </p:nvSpPr>
        <p:spPr>
          <a:xfrm>
            <a:off x="4512332" y="1494733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+     +    +     -     +    +    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098FDE-AB73-7DA1-1581-F8FA66346CBF}"/>
              </a:ext>
            </a:extLst>
          </p:cNvPr>
          <p:cNvSpPr txBox="1"/>
          <p:nvPr/>
        </p:nvSpPr>
        <p:spPr>
          <a:xfrm>
            <a:off x="4510622" y="1862887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-     +    +      -     -     +    +</a:t>
            </a:r>
          </a:p>
        </p:txBody>
      </p:sp>
      <p:pic>
        <p:nvPicPr>
          <p:cNvPr id="33" name="Picture 32" descr="A close-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CFD6D55D-10AA-3F58-FE84-70AA9686C7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760" t="-22399" r="-19038" b="-14809"/>
          <a:stretch/>
        </p:blipFill>
        <p:spPr>
          <a:xfrm>
            <a:off x="2021100" y="1797441"/>
            <a:ext cx="8726413" cy="329138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D3C4D5D-024D-2DCF-45B5-5994972A569F}"/>
              </a:ext>
            </a:extLst>
          </p:cNvPr>
          <p:cNvSpPr txBox="1"/>
          <p:nvPr/>
        </p:nvSpPr>
        <p:spPr>
          <a:xfrm>
            <a:off x="2582517" y="2871584"/>
            <a:ext cx="149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</a:t>
            </a:r>
            <a:r>
              <a:rPr lang="en-US" dirty="0"/>
              <a:t>Caspase1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FE2EC60-B568-1BF6-511D-032C54FA37AA}"/>
              </a:ext>
            </a:extLst>
          </p:cNvPr>
          <p:cNvCxnSpPr>
            <a:cxnSpLocks/>
          </p:cNvCxnSpPr>
          <p:nvPr/>
        </p:nvCxnSpPr>
        <p:spPr>
          <a:xfrm>
            <a:off x="4083617" y="308084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39D90AF-8A97-42C3-AA28-EF245AB4F4A9}"/>
              </a:ext>
            </a:extLst>
          </p:cNvPr>
          <p:cNvSpPr txBox="1"/>
          <p:nvPr/>
        </p:nvSpPr>
        <p:spPr>
          <a:xfrm>
            <a:off x="2393265" y="412713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Caspase 1 p20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E144D71-C577-7CED-8876-A56BDAAF207A}"/>
              </a:ext>
            </a:extLst>
          </p:cNvPr>
          <p:cNvCxnSpPr>
            <a:cxnSpLocks/>
          </p:cNvCxnSpPr>
          <p:nvPr/>
        </p:nvCxnSpPr>
        <p:spPr>
          <a:xfrm>
            <a:off x="4119055" y="431179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780D4FA-7667-0B1C-D421-CC964E407317}"/>
              </a:ext>
            </a:extLst>
          </p:cNvPr>
          <p:cNvSpPr txBox="1"/>
          <p:nvPr/>
        </p:nvSpPr>
        <p:spPr>
          <a:xfrm>
            <a:off x="1345915" y="667820"/>
            <a:ext cx="99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5I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5A43FB-F3A3-D146-D356-153604153A16}"/>
              </a:ext>
            </a:extLst>
          </p:cNvPr>
          <p:cNvCxnSpPr>
            <a:cxnSpLocks/>
          </p:cNvCxnSpPr>
          <p:nvPr/>
        </p:nvCxnSpPr>
        <p:spPr>
          <a:xfrm>
            <a:off x="8817150" y="356803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EFE00E0-66A6-536E-DCC2-012C2E0AAEAA}"/>
              </a:ext>
            </a:extLst>
          </p:cNvPr>
          <p:cNvCxnSpPr>
            <a:cxnSpLocks/>
          </p:cNvCxnSpPr>
          <p:nvPr/>
        </p:nvCxnSpPr>
        <p:spPr>
          <a:xfrm>
            <a:off x="8795645" y="309648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7BD754-8ECF-B995-A380-D4D57008B184}"/>
              </a:ext>
            </a:extLst>
          </p:cNvPr>
          <p:cNvCxnSpPr>
            <a:cxnSpLocks/>
          </p:cNvCxnSpPr>
          <p:nvPr/>
        </p:nvCxnSpPr>
        <p:spPr>
          <a:xfrm>
            <a:off x="8792577" y="265757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C7B576D-C1DA-2763-5587-4B16F27D49AB}"/>
              </a:ext>
            </a:extLst>
          </p:cNvPr>
          <p:cNvCxnSpPr>
            <a:cxnSpLocks/>
          </p:cNvCxnSpPr>
          <p:nvPr/>
        </p:nvCxnSpPr>
        <p:spPr>
          <a:xfrm>
            <a:off x="8819753" y="428790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6079F9B-D735-83FA-0257-9F535A023692}"/>
              </a:ext>
            </a:extLst>
          </p:cNvPr>
          <p:cNvSpPr txBox="1"/>
          <p:nvPr/>
        </p:nvSpPr>
        <p:spPr>
          <a:xfrm>
            <a:off x="9166926" y="246097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EF7E84-9B59-2664-5C53-48F7C5EA975D}"/>
              </a:ext>
            </a:extLst>
          </p:cNvPr>
          <p:cNvSpPr txBox="1"/>
          <p:nvPr/>
        </p:nvSpPr>
        <p:spPr>
          <a:xfrm>
            <a:off x="9159836" y="291646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470D6A-75B5-AF94-687A-DE0DB41EECFD}"/>
              </a:ext>
            </a:extLst>
          </p:cNvPr>
          <p:cNvSpPr txBox="1"/>
          <p:nvPr/>
        </p:nvSpPr>
        <p:spPr>
          <a:xfrm>
            <a:off x="9142115" y="341591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33FFEB-0459-78EB-6F37-79CC456AE1E9}"/>
              </a:ext>
            </a:extLst>
          </p:cNvPr>
          <p:cNvSpPr txBox="1"/>
          <p:nvPr/>
        </p:nvSpPr>
        <p:spPr>
          <a:xfrm>
            <a:off x="9071231" y="410173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40FE1C-BDE0-2F68-48CD-E36832E28473}"/>
              </a:ext>
            </a:extLst>
          </p:cNvPr>
          <p:cNvCxnSpPr>
            <a:cxnSpLocks/>
          </p:cNvCxnSpPr>
          <p:nvPr/>
        </p:nvCxnSpPr>
        <p:spPr>
          <a:xfrm>
            <a:off x="8828014" y="239279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494EA7-C7E8-1297-987A-5679C1B9FC2A}"/>
              </a:ext>
            </a:extLst>
          </p:cNvPr>
          <p:cNvSpPr txBox="1"/>
          <p:nvPr/>
        </p:nvSpPr>
        <p:spPr>
          <a:xfrm>
            <a:off x="9161267" y="219619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84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B2F97B-CA45-332A-276F-998585D548EF}"/>
              </a:ext>
            </a:extLst>
          </p:cNvPr>
          <p:cNvSpPr txBox="1"/>
          <p:nvPr/>
        </p:nvSpPr>
        <p:spPr>
          <a:xfrm>
            <a:off x="2418116" y="1511174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6CFB17-D76F-2B00-373D-1924FB48E64C}"/>
              </a:ext>
            </a:extLst>
          </p:cNvPr>
          <p:cNvSpPr txBox="1"/>
          <p:nvPr/>
        </p:nvSpPr>
        <p:spPr>
          <a:xfrm>
            <a:off x="2418116" y="1865585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9DD4AC-6B56-B901-745B-0A87C01B55DB}"/>
              </a:ext>
            </a:extLst>
          </p:cNvPr>
          <p:cNvCxnSpPr/>
          <p:nvPr/>
        </p:nvCxnSpPr>
        <p:spPr>
          <a:xfrm>
            <a:off x="4359931" y="1428110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0739034-A901-E3F7-C8BE-3D01C38EAE2C}"/>
              </a:ext>
            </a:extLst>
          </p:cNvPr>
          <p:cNvCxnSpPr/>
          <p:nvPr/>
        </p:nvCxnSpPr>
        <p:spPr>
          <a:xfrm>
            <a:off x="6762372" y="1428110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88259EA-79FE-E94D-92A1-9C04342974DB}"/>
              </a:ext>
            </a:extLst>
          </p:cNvPr>
          <p:cNvSpPr txBox="1"/>
          <p:nvPr/>
        </p:nvSpPr>
        <p:spPr>
          <a:xfrm>
            <a:off x="6645931" y="984627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Rab11a-siRNA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41FBB0-E0CF-22DB-BBFA-9E7695F6E6E3}"/>
              </a:ext>
            </a:extLst>
          </p:cNvPr>
          <p:cNvSpPr txBox="1"/>
          <p:nvPr/>
        </p:nvSpPr>
        <p:spPr>
          <a:xfrm>
            <a:off x="4512332" y="1118182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2595DA-1E76-29DA-F63B-D088CC5D291F}"/>
              </a:ext>
            </a:extLst>
          </p:cNvPr>
          <p:cNvSpPr txBox="1"/>
          <p:nvPr/>
        </p:nvSpPr>
        <p:spPr>
          <a:xfrm>
            <a:off x="4512332" y="1494733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+     +    +     -     +    +    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0563E8-58FD-3FBC-F246-E4166E41C13D}"/>
              </a:ext>
            </a:extLst>
          </p:cNvPr>
          <p:cNvSpPr txBox="1"/>
          <p:nvPr/>
        </p:nvSpPr>
        <p:spPr>
          <a:xfrm>
            <a:off x="4510622" y="1862887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-     +    +      -     -     +    +</a:t>
            </a:r>
          </a:p>
        </p:txBody>
      </p:sp>
      <p:pic>
        <p:nvPicPr>
          <p:cNvPr id="24" name="Picture 23" descr="A close-up of a piano keys&#10;&#10;Description automatically generated with medium confidence">
            <a:extLst>
              <a:ext uri="{FF2B5EF4-FFF2-40B4-BE49-F238E27FC236}">
                <a16:creationId xmlns:a16="http://schemas.microsoft.com/office/drawing/2014/main" id="{24EC1060-1AB1-756F-0963-4C1FAD1267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79" y="2324552"/>
            <a:ext cx="5400000" cy="343301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642E25D-1230-357A-44A5-E48A3FD5FAB6}"/>
              </a:ext>
            </a:extLst>
          </p:cNvPr>
          <p:cNvSpPr txBox="1"/>
          <p:nvPr/>
        </p:nvSpPr>
        <p:spPr>
          <a:xfrm>
            <a:off x="2523793" y="3957083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03CA89-98CD-1ED5-AE22-B08BCD19AB76}"/>
              </a:ext>
            </a:extLst>
          </p:cNvPr>
          <p:cNvCxnSpPr>
            <a:cxnSpLocks/>
          </p:cNvCxnSpPr>
          <p:nvPr/>
        </p:nvCxnSpPr>
        <p:spPr>
          <a:xfrm>
            <a:off x="3797867" y="410954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32659C3-8AE8-3645-7049-8D156A5AE685}"/>
              </a:ext>
            </a:extLst>
          </p:cNvPr>
          <p:cNvCxnSpPr>
            <a:cxnSpLocks/>
          </p:cNvCxnSpPr>
          <p:nvPr/>
        </p:nvCxnSpPr>
        <p:spPr>
          <a:xfrm>
            <a:off x="9141132" y="493963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E6BE960-C101-E8E1-6BC9-904A7602481B}"/>
              </a:ext>
            </a:extLst>
          </p:cNvPr>
          <p:cNvCxnSpPr>
            <a:cxnSpLocks/>
          </p:cNvCxnSpPr>
          <p:nvPr/>
        </p:nvCxnSpPr>
        <p:spPr>
          <a:xfrm>
            <a:off x="9119627" y="4344256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9BEE04-1C99-E40D-722F-4F2F0FC9CC61}"/>
              </a:ext>
            </a:extLst>
          </p:cNvPr>
          <p:cNvCxnSpPr>
            <a:cxnSpLocks/>
          </p:cNvCxnSpPr>
          <p:nvPr/>
        </p:nvCxnSpPr>
        <p:spPr>
          <a:xfrm>
            <a:off x="9116559" y="377199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BE3E01-0F3C-8D46-AEBE-5363B36A07CC}"/>
              </a:ext>
            </a:extLst>
          </p:cNvPr>
          <p:cNvCxnSpPr>
            <a:cxnSpLocks/>
          </p:cNvCxnSpPr>
          <p:nvPr/>
        </p:nvCxnSpPr>
        <p:spPr>
          <a:xfrm>
            <a:off x="9123421" y="301192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8B50185-DE89-D89A-A425-3842CA5A510A}"/>
              </a:ext>
            </a:extLst>
          </p:cNvPr>
          <p:cNvSpPr txBox="1"/>
          <p:nvPr/>
        </p:nvSpPr>
        <p:spPr>
          <a:xfrm>
            <a:off x="9490908" y="357539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BFDEC3B-F5F4-0BAB-4772-583547A87B4A}"/>
              </a:ext>
            </a:extLst>
          </p:cNvPr>
          <p:cNvSpPr txBox="1"/>
          <p:nvPr/>
        </p:nvSpPr>
        <p:spPr>
          <a:xfrm>
            <a:off x="9483818" y="416424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22EB0A-553A-39C6-43F2-83ADD7ED2465}"/>
              </a:ext>
            </a:extLst>
          </p:cNvPr>
          <p:cNvSpPr txBox="1"/>
          <p:nvPr/>
        </p:nvSpPr>
        <p:spPr>
          <a:xfrm>
            <a:off x="9466097" y="478751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BCCB5EA-E222-DAE1-D20D-D52E16938C15}"/>
              </a:ext>
            </a:extLst>
          </p:cNvPr>
          <p:cNvSpPr txBox="1"/>
          <p:nvPr/>
        </p:nvSpPr>
        <p:spPr>
          <a:xfrm>
            <a:off x="9456674" y="281532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746903A-BD6D-4F82-B65E-88DF18806C01}"/>
              </a:ext>
            </a:extLst>
          </p:cNvPr>
          <p:cNvSpPr txBox="1"/>
          <p:nvPr/>
        </p:nvSpPr>
        <p:spPr>
          <a:xfrm>
            <a:off x="1631265" y="5089156"/>
            <a:ext cx="2138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Cleaved 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p17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5641BE6-D6EE-801F-EE97-7B853CE71BE1}"/>
              </a:ext>
            </a:extLst>
          </p:cNvPr>
          <p:cNvCxnSpPr>
            <a:cxnSpLocks/>
          </p:cNvCxnSpPr>
          <p:nvPr/>
        </p:nvCxnSpPr>
        <p:spPr>
          <a:xfrm>
            <a:off x="3795205" y="5273822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6DC800F-8706-5331-E4B5-864EBE099474}"/>
              </a:ext>
            </a:extLst>
          </p:cNvPr>
          <p:cNvCxnSpPr>
            <a:cxnSpLocks/>
          </p:cNvCxnSpPr>
          <p:nvPr/>
        </p:nvCxnSpPr>
        <p:spPr>
          <a:xfrm>
            <a:off x="9123421" y="248804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7F02E2E-3C7B-A3AB-C396-1A039F4B7D9F}"/>
              </a:ext>
            </a:extLst>
          </p:cNvPr>
          <p:cNvSpPr txBox="1"/>
          <p:nvPr/>
        </p:nvSpPr>
        <p:spPr>
          <a:xfrm>
            <a:off x="9456674" y="229144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45B88D-8A11-4530-B870-9925EB391F48}"/>
              </a:ext>
            </a:extLst>
          </p:cNvPr>
          <p:cNvSpPr txBox="1"/>
          <p:nvPr/>
        </p:nvSpPr>
        <p:spPr>
          <a:xfrm>
            <a:off x="636890" y="748850"/>
            <a:ext cx="99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5I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0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EC0E168-6A54-AAC5-CDA1-D8E9CAAA2C61}"/>
              </a:ext>
            </a:extLst>
          </p:cNvPr>
          <p:cNvSpPr txBox="1"/>
          <p:nvPr/>
        </p:nvSpPr>
        <p:spPr>
          <a:xfrm>
            <a:off x="2418116" y="1511174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E7666E-9F17-EB91-CA3F-0889648AF373}"/>
              </a:ext>
            </a:extLst>
          </p:cNvPr>
          <p:cNvSpPr txBox="1"/>
          <p:nvPr/>
        </p:nvSpPr>
        <p:spPr>
          <a:xfrm>
            <a:off x="2418116" y="1865585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6B20B4-2D40-DE9A-FB03-DC12E7B59749}"/>
              </a:ext>
            </a:extLst>
          </p:cNvPr>
          <p:cNvCxnSpPr/>
          <p:nvPr/>
        </p:nvCxnSpPr>
        <p:spPr>
          <a:xfrm>
            <a:off x="4359931" y="1428110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AF2CBFF-E006-9BC0-1F90-92282102B585}"/>
              </a:ext>
            </a:extLst>
          </p:cNvPr>
          <p:cNvCxnSpPr/>
          <p:nvPr/>
        </p:nvCxnSpPr>
        <p:spPr>
          <a:xfrm>
            <a:off x="6762372" y="1428110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3099329-878D-4122-8F80-8236EBB5D085}"/>
              </a:ext>
            </a:extLst>
          </p:cNvPr>
          <p:cNvSpPr txBox="1"/>
          <p:nvPr/>
        </p:nvSpPr>
        <p:spPr>
          <a:xfrm>
            <a:off x="6645931" y="984627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Rab11a-siRNA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8D53D0-D171-9799-9E3C-6829A7BE0FC4}"/>
              </a:ext>
            </a:extLst>
          </p:cNvPr>
          <p:cNvSpPr txBox="1"/>
          <p:nvPr/>
        </p:nvSpPr>
        <p:spPr>
          <a:xfrm>
            <a:off x="4512332" y="1118182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645297-44A0-56BE-056D-D19947E81EF3}"/>
              </a:ext>
            </a:extLst>
          </p:cNvPr>
          <p:cNvSpPr txBox="1"/>
          <p:nvPr/>
        </p:nvSpPr>
        <p:spPr>
          <a:xfrm>
            <a:off x="4512332" y="1494733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+     +    +     -     +    +    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098FDE-AB73-7DA1-1581-F8FA66346CBF}"/>
              </a:ext>
            </a:extLst>
          </p:cNvPr>
          <p:cNvSpPr txBox="1"/>
          <p:nvPr/>
        </p:nvSpPr>
        <p:spPr>
          <a:xfrm>
            <a:off x="4510622" y="1862887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-     +    +      -     -     +    +</a:t>
            </a:r>
          </a:p>
        </p:txBody>
      </p:sp>
      <p:pic>
        <p:nvPicPr>
          <p:cNvPr id="4" name="Picture 3" descr="Letter&#10;&#10;Description automatically generated with medium confidence">
            <a:extLst>
              <a:ext uri="{FF2B5EF4-FFF2-40B4-BE49-F238E27FC236}">
                <a16:creationId xmlns:a16="http://schemas.microsoft.com/office/drawing/2014/main" id="{F8977F81-3BD5-7900-BF74-33AA9AE92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926" y="2314417"/>
            <a:ext cx="5400000" cy="127466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D5EC41-E083-B56C-8271-2FD71AB344EE}"/>
              </a:ext>
            </a:extLst>
          </p:cNvPr>
          <p:cNvCxnSpPr>
            <a:cxnSpLocks/>
          </p:cNvCxnSpPr>
          <p:nvPr/>
        </p:nvCxnSpPr>
        <p:spPr>
          <a:xfrm>
            <a:off x="8817150" y="327276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D36071-C9AE-CD14-F26C-EA079DACF914}"/>
              </a:ext>
            </a:extLst>
          </p:cNvPr>
          <p:cNvCxnSpPr>
            <a:cxnSpLocks/>
          </p:cNvCxnSpPr>
          <p:nvPr/>
        </p:nvCxnSpPr>
        <p:spPr>
          <a:xfrm>
            <a:off x="8795645" y="3029806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BB28437-5474-E695-F2EE-9D80CF996DB7}"/>
              </a:ext>
            </a:extLst>
          </p:cNvPr>
          <p:cNvCxnSpPr>
            <a:cxnSpLocks/>
          </p:cNvCxnSpPr>
          <p:nvPr/>
        </p:nvCxnSpPr>
        <p:spPr>
          <a:xfrm>
            <a:off x="8792577" y="275282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22DE168-4B1D-7CFA-FA86-C067362D72DE}"/>
              </a:ext>
            </a:extLst>
          </p:cNvPr>
          <p:cNvSpPr txBox="1"/>
          <p:nvPr/>
        </p:nvSpPr>
        <p:spPr>
          <a:xfrm>
            <a:off x="9166926" y="255622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B86DA6-963B-8B2F-90AE-909DEBD7F943}"/>
              </a:ext>
            </a:extLst>
          </p:cNvPr>
          <p:cNvSpPr txBox="1"/>
          <p:nvPr/>
        </p:nvSpPr>
        <p:spPr>
          <a:xfrm>
            <a:off x="9159836" y="284979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2CF1E1-DD7A-A4B9-6E9E-759B808543D0}"/>
              </a:ext>
            </a:extLst>
          </p:cNvPr>
          <p:cNvSpPr txBox="1"/>
          <p:nvPr/>
        </p:nvSpPr>
        <p:spPr>
          <a:xfrm>
            <a:off x="9142115" y="312064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D259D1C-E8F6-4C86-37D8-B490AF0B58F3}"/>
              </a:ext>
            </a:extLst>
          </p:cNvPr>
          <p:cNvCxnSpPr>
            <a:cxnSpLocks/>
          </p:cNvCxnSpPr>
          <p:nvPr/>
        </p:nvCxnSpPr>
        <p:spPr>
          <a:xfrm>
            <a:off x="8799439" y="248804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6074F44-2683-C67D-2DE0-5E5B7A54BDF3}"/>
              </a:ext>
            </a:extLst>
          </p:cNvPr>
          <p:cNvSpPr txBox="1"/>
          <p:nvPr/>
        </p:nvSpPr>
        <p:spPr>
          <a:xfrm>
            <a:off x="9132692" y="229144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6034656-13DA-2228-383D-D6E75546A3FE}"/>
              </a:ext>
            </a:extLst>
          </p:cNvPr>
          <p:cNvSpPr txBox="1"/>
          <p:nvPr/>
        </p:nvSpPr>
        <p:spPr>
          <a:xfrm>
            <a:off x="2617977" y="2706640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NLRP3</a:t>
            </a:r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477F3A2-5E07-8AC7-E359-DB7BE3C682EA}"/>
              </a:ext>
            </a:extLst>
          </p:cNvPr>
          <p:cNvCxnSpPr>
            <a:cxnSpLocks/>
          </p:cNvCxnSpPr>
          <p:nvPr/>
        </p:nvCxnSpPr>
        <p:spPr>
          <a:xfrm>
            <a:off x="3674042" y="290939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7AB127-C8C3-4236-A1AF-A01729D8FEDC}"/>
              </a:ext>
            </a:extLst>
          </p:cNvPr>
          <p:cNvSpPr txBox="1"/>
          <p:nvPr/>
        </p:nvSpPr>
        <p:spPr>
          <a:xfrm>
            <a:off x="1345915" y="667820"/>
            <a:ext cx="99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5I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453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text, receipt&#10;&#10;Description automatically generated">
            <a:extLst>
              <a:ext uri="{FF2B5EF4-FFF2-40B4-BE49-F238E27FC236}">
                <a16:creationId xmlns:a16="http://schemas.microsoft.com/office/drawing/2014/main" id="{B39E38CC-D330-0339-A564-810FC045C4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879" t="-16401" r="-15123" b="-7205"/>
          <a:stretch/>
        </p:blipFill>
        <p:spPr>
          <a:xfrm>
            <a:off x="927652" y="1111305"/>
            <a:ext cx="10336695" cy="5173044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AF7B41-43B8-18B0-E825-3D82CED1D1BC}"/>
              </a:ext>
            </a:extLst>
          </p:cNvPr>
          <p:cNvCxnSpPr>
            <a:cxnSpLocks/>
          </p:cNvCxnSpPr>
          <p:nvPr/>
        </p:nvCxnSpPr>
        <p:spPr>
          <a:xfrm>
            <a:off x="8817150" y="351666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5A62C9-CB8D-4650-B26F-3123169C1B41}"/>
              </a:ext>
            </a:extLst>
          </p:cNvPr>
          <p:cNvCxnSpPr>
            <a:cxnSpLocks/>
          </p:cNvCxnSpPr>
          <p:nvPr/>
        </p:nvCxnSpPr>
        <p:spPr>
          <a:xfrm>
            <a:off x="8795645" y="3034837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3A534A-A045-6049-230D-8D506CE5FCB3}"/>
              </a:ext>
            </a:extLst>
          </p:cNvPr>
          <p:cNvCxnSpPr>
            <a:cxnSpLocks/>
          </p:cNvCxnSpPr>
          <p:nvPr/>
        </p:nvCxnSpPr>
        <p:spPr>
          <a:xfrm>
            <a:off x="8792577" y="262675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882F135-F7D4-AEAA-635A-86F5FB750E4B}"/>
              </a:ext>
            </a:extLst>
          </p:cNvPr>
          <p:cNvCxnSpPr>
            <a:cxnSpLocks/>
          </p:cNvCxnSpPr>
          <p:nvPr/>
        </p:nvCxnSpPr>
        <p:spPr>
          <a:xfrm>
            <a:off x="8819753" y="428790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BBCED5E-B85E-8444-5A7C-D5FFED49FC22}"/>
              </a:ext>
            </a:extLst>
          </p:cNvPr>
          <p:cNvSpPr txBox="1"/>
          <p:nvPr/>
        </p:nvSpPr>
        <p:spPr>
          <a:xfrm>
            <a:off x="9166926" y="243015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A37D3C-A00F-9A2A-2744-26A6A5FE01D5}"/>
              </a:ext>
            </a:extLst>
          </p:cNvPr>
          <p:cNvSpPr txBox="1"/>
          <p:nvPr/>
        </p:nvSpPr>
        <p:spPr>
          <a:xfrm>
            <a:off x="9159836" y="285482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B2CB6D-FC2D-FBF6-E990-0D2CDD1D2BC9}"/>
              </a:ext>
            </a:extLst>
          </p:cNvPr>
          <p:cNvSpPr txBox="1"/>
          <p:nvPr/>
        </p:nvSpPr>
        <p:spPr>
          <a:xfrm>
            <a:off x="9142115" y="336454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98BB4E-7432-9411-AD2E-23016D206DC1}"/>
              </a:ext>
            </a:extLst>
          </p:cNvPr>
          <p:cNvSpPr txBox="1"/>
          <p:nvPr/>
        </p:nvSpPr>
        <p:spPr>
          <a:xfrm>
            <a:off x="9071231" y="410173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0F8B7D-3F86-2580-920F-A9A4AD8B029D}"/>
              </a:ext>
            </a:extLst>
          </p:cNvPr>
          <p:cNvCxnSpPr>
            <a:cxnSpLocks/>
          </p:cNvCxnSpPr>
          <p:nvPr/>
        </p:nvCxnSpPr>
        <p:spPr>
          <a:xfrm>
            <a:off x="8828014" y="239279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9AF055B-A183-2168-7B92-7A39350408D8}"/>
              </a:ext>
            </a:extLst>
          </p:cNvPr>
          <p:cNvSpPr txBox="1"/>
          <p:nvPr/>
        </p:nvSpPr>
        <p:spPr>
          <a:xfrm>
            <a:off x="9202363" y="219619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290A90C-46D5-4DCC-68F5-3E1AC079D99E}"/>
              </a:ext>
            </a:extLst>
          </p:cNvPr>
          <p:cNvCxnSpPr>
            <a:cxnSpLocks/>
          </p:cNvCxnSpPr>
          <p:nvPr/>
        </p:nvCxnSpPr>
        <p:spPr>
          <a:xfrm>
            <a:off x="8820922" y="220280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7308368-814B-9DEB-F66C-666A281DE00B}"/>
              </a:ext>
            </a:extLst>
          </p:cNvPr>
          <p:cNvSpPr txBox="1"/>
          <p:nvPr/>
        </p:nvSpPr>
        <p:spPr>
          <a:xfrm>
            <a:off x="9195271" y="200620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47A7E7-A47B-7A98-25DE-FD3C5FADC77C}"/>
              </a:ext>
            </a:extLst>
          </p:cNvPr>
          <p:cNvCxnSpPr>
            <a:cxnSpLocks/>
          </p:cNvCxnSpPr>
          <p:nvPr/>
        </p:nvCxnSpPr>
        <p:spPr>
          <a:xfrm>
            <a:off x="8835093" y="2014957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0E09D1C-F827-9E09-AC9A-09A62443E77D}"/>
              </a:ext>
            </a:extLst>
          </p:cNvPr>
          <p:cNvSpPr txBox="1"/>
          <p:nvPr/>
        </p:nvSpPr>
        <p:spPr>
          <a:xfrm>
            <a:off x="9209442" y="1818358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F8A89C3-646A-4011-D4D1-2B79D428B68A}"/>
              </a:ext>
            </a:extLst>
          </p:cNvPr>
          <p:cNvCxnSpPr>
            <a:cxnSpLocks/>
          </p:cNvCxnSpPr>
          <p:nvPr/>
        </p:nvCxnSpPr>
        <p:spPr>
          <a:xfrm>
            <a:off x="8848865" y="468687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F4325EE-9969-7E1B-1C01-AB1125326E4E}"/>
              </a:ext>
            </a:extLst>
          </p:cNvPr>
          <p:cNvSpPr txBox="1"/>
          <p:nvPr/>
        </p:nvSpPr>
        <p:spPr>
          <a:xfrm>
            <a:off x="9100343" y="450071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9AEFA2-960B-94B2-9F0E-7C45B4A674F9}"/>
              </a:ext>
            </a:extLst>
          </p:cNvPr>
          <p:cNvSpPr txBox="1"/>
          <p:nvPr/>
        </p:nvSpPr>
        <p:spPr>
          <a:xfrm>
            <a:off x="2428390" y="966643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9FB697-C7D8-80AF-91DB-8A97EB8E81F2}"/>
              </a:ext>
            </a:extLst>
          </p:cNvPr>
          <p:cNvSpPr txBox="1"/>
          <p:nvPr/>
        </p:nvSpPr>
        <p:spPr>
          <a:xfrm>
            <a:off x="2428390" y="1321054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A220559-2DFC-B647-9C88-1E3DB6DDE06A}"/>
              </a:ext>
            </a:extLst>
          </p:cNvPr>
          <p:cNvCxnSpPr/>
          <p:nvPr/>
        </p:nvCxnSpPr>
        <p:spPr>
          <a:xfrm>
            <a:off x="4370205" y="883579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B5736F4-9B97-CB06-EDDE-2DD90F1D01FC}"/>
              </a:ext>
            </a:extLst>
          </p:cNvPr>
          <p:cNvCxnSpPr/>
          <p:nvPr/>
        </p:nvCxnSpPr>
        <p:spPr>
          <a:xfrm>
            <a:off x="6772646" y="883579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FD4C6F3-82BA-7AD9-4EC5-59358F080461}"/>
              </a:ext>
            </a:extLst>
          </p:cNvPr>
          <p:cNvSpPr txBox="1"/>
          <p:nvPr/>
        </p:nvSpPr>
        <p:spPr>
          <a:xfrm>
            <a:off x="6656205" y="440096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Rab11a-siRNA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D8AB753-A6A3-5D2F-EE41-80A406016DD8}"/>
              </a:ext>
            </a:extLst>
          </p:cNvPr>
          <p:cNvSpPr txBox="1"/>
          <p:nvPr/>
        </p:nvSpPr>
        <p:spPr>
          <a:xfrm>
            <a:off x="4522606" y="573651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E940FA-E72C-682D-2599-8AE44FDE32FB}"/>
              </a:ext>
            </a:extLst>
          </p:cNvPr>
          <p:cNvSpPr txBox="1"/>
          <p:nvPr/>
        </p:nvSpPr>
        <p:spPr>
          <a:xfrm>
            <a:off x="4522606" y="950202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+     +    +     -     +    +    +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58C988-705C-07D2-65A0-90E98D26F620}"/>
              </a:ext>
            </a:extLst>
          </p:cNvPr>
          <p:cNvSpPr txBox="1"/>
          <p:nvPr/>
        </p:nvSpPr>
        <p:spPr>
          <a:xfrm>
            <a:off x="4520896" y="1318356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-     +    +      -     -     +    +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751CC28-A6D0-832F-8E2A-4ED0A66158DF}"/>
              </a:ext>
            </a:extLst>
          </p:cNvPr>
          <p:cNvCxnSpPr>
            <a:cxnSpLocks/>
          </p:cNvCxnSpPr>
          <p:nvPr/>
        </p:nvCxnSpPr>
        <p:spPr>
          <a:xfrm>
            <a:off x="3858176" y="437251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7D93B7B-049C-DE79-F36B-E9EE0683FD23}"/>
              </a:ext>
            </a:extLst>
          </p:cNvPr>
          <p:cNvSpPr txBox="1"/>
          <p:nvPr/>
        </p:nvSpPr>
        <p:spPr>
          <a:xfrm>
            <a:off x="2139002" y="4175558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Rab11 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DA771E-90FF-4D29-B20A-583FCCBA8E59}"/>
              </a:ext>
            </a:extLst>
          </p:cNvPr>
          <p:cNvSpPr txBox="1"/>
          <p:nvPr/>
        </p:nvSpPr>
        <p:spPr>
          <a:xfrm>
            <a:off x="1345915" y="667820"/>
            <a:ext cx="99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5I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156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6FC4E3-6866-BCB8-EC73-480EAEC70D4F}"/>
              </a:ext>
            </a:extLst>
          </p:cNvPr>
          <p:cNvSpPr txBox="1"/>
          <p:nvPr/>
        </p:nvSpPr>
        <p:spPr>
          <a:xfrm>
            <a:off x="1421528" y="1439253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2E7DE-50D3-8E24-5571-5D57B1A124F5}"/>
              </a:ext>
            </a:extLst>
          </p:cNvPr>
          <p:cNvSpPr txBox="1"/>
          <p:nvPr/>
        </p:nvSpPr>
        <p:spPr>
          <a:xfrm>
            <a:off x="1421528" y="1793664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9283FE-8F27-ACBF-374A-9C47DA48D41E}"/>
              </a:ext>
            </a:extLst>
          </p:cNvPr>
          <p:cNvCxnSpPr/>
          <p:nvPr/>
        </p:nvCxnSpPr>
        <p:spPr>
          <a:xfrm>
            <a:off x="3363343" y="1356189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0E20070-A2F7-0E26-6A9A-CE7B8D111353}"/>
              </a:ext>
            </a:extLst>
          </p:cNvPr>
          <p:cNvCxnSpPr/>
          <p:nvPr/>
        </p:nvCxnSpPr>
        <p:spPr>
          <a:xfrm>
            <a:off x="5765784" y="1356189"/>
            <a:ext cx="2286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E0CBA4-845B-E612-A8E9-D2D77CF5CB48}"/>
              </a:ext>
            </a:extLst>
          </p:cNvPr>
          <p:cNvSpPr txBox="1"/>
          <p:nvPr/>
        </p:nvSpPr>
        <p:spPr>
          <a:xfrm>
            <a:off x="5649343" y="912706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Rab11a-siRNA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6336F0-3B13-F603-78BA-04549D3C7C2B}"/>
              </a:ext>
            </a:extLst>
          </p:cNvPr>
          <p:cNvSpPr txBox="1"/>
          <p:nvPr/>
        </p:nvSpPr>
        <p:spPr>
          <a:xfrm>
            <a:off x="3515744" y="1046261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0FA821-E265-A954-8547-03C752D21A31}"/>
              </a:ext>
            </a:extLst>
          </p:cNvPr>
          <p:cNvSpPr txBox="1"/>
          <p:nvPr/>
        </p:nvSpPr>
        <p:spPr>
          <a:xfrm>
            <a:off x="3515744" y="1422812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+     +    +     -     +    +    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3EAB7-4E97-DAD2-D23A-24A1C29E3781}"/>
              </a:ext>
            </a:extLst>
          </p:cNvPr>
          <p:cNvSpPr txBox="1"/>
          <p:nvPr/>
        </p:nvSpPr>
        <p:spPr>
          <a:xfrm>
            <a:off x="3514034" y="1790966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  -     +    +      -     -     +    +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C313554-ACAB-0759-E637-F8C155FEAC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76" t="-36410" r="-25052" b="-16507"/>
          <a:stretch/>
        </p:blipFill>
        <p:spPr>
          <a:xfrm>
            <a:off x="1345916" y="1170706"/>
            <a:ext cx="8723692" cy="477458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9BE50CA-FAB5-2398-5551-94BED763C554}"/>
              </a:ext>
            </a:extLst>
          </p:cNvPr>
          <p:cNvSpPr txBox="1"/>
          <p:nvPr/>
        </p:nvSpPr>
        <p:spPr>
          <a:xfrm>
            <a:off x="2122392" y="379839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7500BF4-0DFF-708E-1902-86AE3452D05C}"/>
              </a:ext>
            </a:extLst>
          </p:cNvPr>
          <p:cNvGrpSpPr>
            <a:grpSpLocks noChangeAspect="1"/>
          </p:cNvGrpSpPr>
          <p:nvPr/>
        </p:nvGrpSpPr>
        <p:grpSpPr>
          <a:xfrm>
            <a:off x="7934467" y="2589714"/>
            <a:ext cx="350169" cy="2031018"/>
            <a:chOff x="2133603" y="1003444"/>
            <a:chExt cx="195145" cy="1131864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648F5BA-105C-9660-8695-0460D032C912}"/>
                </a:ext>
              </a:extLst>
            </p:cNvPr>
            <p:cNvCxnSpPr>
              <a:cxnSpLocks/>
            </p:cNvCxnSpPr>
            <p:nvPr/>
          </p:nvCxnSpPr>
          <p:spPr>
            <a:xfrm>
              <a:off x="2147297" y="1705508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B60C8B7-4812-90CE-B3B3-FAA279972FB1}"/>
                </a:ext>
              </a:extLst>
            </p:cNvPr>
            <p:cNvCxnSpPr>
              <a:cxnSpLocks/>
            </p:cNvCxnSpPr>
            <p:nvPr/>
          </p:nvCxnSpPr>
          <p:spPr>
            <a:xfrm>
              <a:off x="2135313" y="1333928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C365E80-0887-E687-B388-6FDC5141356B}"/>
                </a:ext>
              </a:extLst>
            </p:cNvPr>
            <p:cNvCxnSpPr>
              <a:cxnSpLocks/>
            </p:cNvCxnSpPr>
            <p:nvPr/>
          </p:nvCxnSpPr>
          <p:spPr>
            <a:xfrm>
              <a:off x="2133603" y="1003444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B91068C-41A4-06D1-B5BC-66B72979DFA7}"/>
                </a:ext>
              </a:extLst>
            </p:cNvPr>
            <p:cNvCxnSpPr>
              <a:cxnSpLocks/>
            </p:cNvCxnSpPr>
            <p:nvPr/>
          </p:nvCxnSpPr>
          <p:spPr>
            <a:xfrm>
              <a:off x="2148748" y="2135308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C36435E-C672-35B4-6487-E7FB984B4B38}"/>
              </a:ext>
            </a:extLst>
          </p:cNvPr>
          <p:cNvCxnSpPr>
            <a:cxnSpLocks/>
          </p:cNvCxnSpPr>
          <p:nvPr/>
        </p:nvCxnSpPr>
        <p:spPr>
          <a:xfrm>
            <a:off x="3169815" y="3982099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90E9190-8ADA-2BE2-C0D9-236EBA2991FA}"/>
              </a:ext>
            </a:extLst>
          </p:cNvPr>
          <p:cNvSpPr txBox="1"/>
          <p:nvPr/>
        </p:nvSpPr>
        <p:spPr>
          <a:xfrm>
            <a:off x="8356576" y="236719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2A0DF6-08FA-8884-ED7D-8B97C38EA199}"/>
              </a:ext>
            </a:extLst>
          </p:cNvPr>
          <p:cNvSpPr txBox="1"/>
          <p:nvPr/>
        </p:nvSpPr>
        <p:spPr>
          <a:xfrm>
            <a:off x="8349486" y="297679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3D2E70-4E84-61C0-A41B-452C7CA2A69E}"/>
              </a:ext>
            </a:extLst>
          </p:cNvPr>
          <p:cNvSpPr txBox="1"/>
          <p:nvPr/>
        </p:nvSpPr>
        <p:spPr>
          <a:xfrm>
            <a:off x="8331765" y="367145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86305E-5CB9-E4D9-5C2A-96A4C14D4782}"/>
              </a:ext>
            </a:extLst>
          </p:cNvPr>
          <p:cNvSpPr txBox="1"/>
          <p:nvPr/>
        </p:nvSpPr>
        <p:spPr>
          <a:xfrm>
            <a:off x="8260881" y="4408643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FABDD8-2D8D-4DE9-8C65-DF943B19382F}"/>
              </a:ext>
            </a:extLst>
          </p:cNvPr>
          <p:cNvSpPr txBox="1"/>
          <p:nvPr/>
        </p:nvSpPr>
        <p:spPr>
          <a:xfrm>
            <a:off x="1345915" y="667820"/>
            <a:ext cx="99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5I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9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178</Words>
  <Application>Microsoft Office PowerPoint</Application>
  <PresentationFormat>Widescreen</PresentationFormat>
  <Paragraphs>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3</cp:revision>
  <dcterms:created xsi:type="dcterms:W3CDTF">2022-10-11T17:11:06Z</dcterms:created>
  <dcterms:modified xsi:type="dcterms:W3CDTF">2023-03-10T19:22:06Z</dcterms:modified>
</cp:coreProperties>
</file>